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8"/>
  </p:notesMasterIdLst>
  <p:sldIdLst>
    <p:sldId id="262" r:id="rId5"/>
    <p:sldId id="257" r:id="rId6"/>
    <p:sldId id="256"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AC840E2-DE9B-FA9E-449A-CD9578D3B5B0}" v="2" dt="2020-04-13T22:00:11.026"/>
    <p1510:client id="{6DF0AD58-0604-35F8-FE36-7E84A79C63C3}" v="518" dt="2020-04-24T17:40:47.555"/>
    <p1510:client id="{6E4C9EDE-5CF5-4788-B610-15E7D86F981F}" v="2" dt="2020-04-13T20:40:16.338"/>
    <p1510:client id="{7EBB96AB-D6E5-412D-B09E-2A0751F5BF13}" v="108" dt="2020-04-13T21:54:56.266"/>
    <p1510:client id="{BA1A0631-9C30-9598-B453-3C032D7F1613}" v="2" dt="2020-04-13T20:41:26.563"/>
    <p1510:client id="{EC2447EA-0FA5-9B43-6F3F-FE3DBEDA8A7F}" v="1" dt="2020-04-24T19:20:49.655"/>
    <p1510:client id="{FCAA7474-7E84-4F51-96BA-B51DC7E648DF}" v="740" dt="2020-04-13T19:51:54.27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5" d="100"/>
          <a:sy n="105" d="100"/>
        </p:scale>
        <p:origin x="798" y="1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FF91A65-7421-455B-AF0C-343CC86613EA}" type="datetimeFigureOut">
              <a:rPr lang="en-US" smtClean="0"/>
              <a:t>5/1/2020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C5BB1A-84E8-431F-80FC-588FF87FD2BB}" type="slidenum">
              <a:rPr lang="en-US" smtClean="0"/>
              <a:t>‹#›</a:t>
            </a:fld>
            <a:endParaRPr lang="en-US"/>
          </a:p>
        </p:txBody>
      </p:sp>
    </p:spTree>
    <p:extLst>
      <p:ext uri="{BB962C8B-B14F-4D97-AF65-F5344CB8AC3E}">
        <p14:creationId xmlns:p14="http://schemas.microsoft.com/office/powerpoint/2010/main" val="37398847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6C5BB1A-84E8-431F-80FC-588FF87FD2BB}" type="slidenum">
              <a:rPr lang="en-US" smtClean="0"/>
              <a:t>1</a:t>
            </a:fld>
            <a:endParaRPr lang="en-US"/>
          </a:p>
        </p:txBody>
      </p:sp>
    </p:spTree>
    <p:extLst>
      <p:ext uri="{BB962C8B-B14F-4D97-AF65-F5344CB8AC3E}">
        <p14:creationId xmlns:p14="http://schemas.microsoft.com/office/powerpoint/2010/main" val="17117782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6C5BB1A-84E8-431F-80FC-588FF87FD2BB}" type="slidenum">
              <a:rPr lang="en-US" smtClean="0"/>
              <a:t>2</a:t>
            </a:fld>
            <a:endParaRPr lang="en-US"/>
          </a:p>
        </p:txBody>
      </p:sp>
    </p:spTree>
    <p:extLst>
      <p:ext uri="{BB962C8B-B14F-4D97-AF65-F5344CB8AC3E}">
        <p14:creationId xmlns:p14="http://schemas.microsoft.com/office/powerpoint/2010/main" val="36034165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6C5BB1A-84E8-431F-80FC-588FF87FD2BB}" type="slidenum">
              <a:rPr lang="en-US" smtClean="0"/>
              <a:t>3</a:t>
            </a:fld>
            <a:endParaRPr lang="en-US"/>
          </a:p>
        </p:txBody>
      </p:sp>
    </p:spTree>
    <p:extLst>
      <p:ext uri="{BB962C8B-B14F-4D97-AF65-F5344CB8AC3E}">
        <p14:creationId xmlns:p14="http://schemas.microsoft.com/office/powerpoint/2010/main" val="32834925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F12682-1C34-4B42-BB85-EF60BEE15D9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D38A863-60F7-4EBC-8E21-32C5C5E6C2C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6893B4F-E82F-42AD-B464-834FD904B890}"/>
              </a:ext>
            </a:extLst>
          </p:cNvPr>
          <p:cNvSpPr>
            <a:spLocks noGrp="1"/>
          </p:cNvSpPr>
          <p:nvPr>
            <p:ph type="dt" sz="half" idx="10"/>
          </p:nvPr>
        </p:nvSpPr>
        <p:spPr/>
        <p:txBody>
          <a:bodyPr/>
          <a:lstStyle/>
          <a:p>
            <a:fld id="{7CAEC4B5-51AC-4B16-A362-904FBE40017B}" type="datetime1">
              <a:rPr lang="en-US" smtClean="0"/>
              <a:t>5/1/2020</a:t>
            </a:fld>
            <a:endParaRPr lang="en-US"/>
          </a:p>
        </p:txBody>
      </p:sp>
      <p:sp>
        <p:nvSpPr>
          <p:cNvPr id="5" name="Footer Placeholder 4">
            <a:extLst>
              <a:ext uri="{FF2B5EF4-FFF2-40B4-BE49-F238E27FC236}">
                <a16:creationId xmlns:a16="http://schemas.microsoft.com/office/drawing/2014/main" id="{ACEC0431-135B-488F-9492-36ACE8C37CC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D9624D3-AC55-4809-BB3E-5EAEFEBBC68F}"/>
              </a:ext>
            </a:extLst>
          </p:cNvPr>
          <p:cNvSpPr>
            <a:spLocks noGrp="1"/>
          </p:cNvSpPr>
          <p:nvPr>
            <p:ph type="sldNum" sz="quarter" idx="12"/>
          </p:nvPr>
        </p:nvSpPr>
        <p:spPr/>
        <p:txBody>
          <a:bodyPr/>
          <a:lstStyle/>
          <a:p>
            <a:fld id="{681BE593-4733-4BF6-9CBD-76EC665A58B3}" type="slidenum">
              <a:rPr lang="en-US" smtClean="0"/>
              <a:t>‹#›</a:t>
            </a:fld>
            <a:endParaRPr lang="en-US"/>
          </a:p>
        </p:txBody>
      </p:sp>
    </p:spTree>
    <p:extLst>
      <p:ext uri="{BB962C8B-B14F-4D97-AF65-F5344CB8AC3E}">
        <p14:creationId xmlns:p14="http://schemas.microsoft.com/office/powerpoint/2010/main" val="5460716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93FF25-652C-49ED-ADC3-B5B387A2E8A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A7B0244-28C6-4DF5-A407-7888F838BF8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EF1DF69-DF56-40AA-869B-9B1887133586}"/>
              </a:ext>
            </a:extLst>
          </p:cNvPr>
          <p:cNvSpPr>
            <a:spLocks noGrp="1"/>
          </p:cNvSpPr>
          <p:nvPr>
            <p:ph type="dt" sz="half" idx="10"/>
          </p:nvPr>
        </p:nvSpPr>
        <p:spPr/>
        <p:txBody>
          <a:bodyPr/>
          <a:lstStyle/>
          <a:p>
            <a:fld id="{7028001F-7FBB-4644-B0D1-CE7A9A3915B0}" type="datetime1">
              <a:rPr lang="en-US" smtClean="0"/>
              <a:t>5/1/2020</a:t>
            </a:fld>
            <a:endParaRPr lang="en-US"/>
          </a:p>
        </p:txBody>
      </p:sp>
      <p:sp>
        <p:nvSpPr>
          <p:cNvPr id="5" name="Footer Placeholder 4">
            <a:extLst>
              <a:ext uri="{FF2B5EF4-FFF2-40B4-BE49-F238E27FC236}">
                <a16:creationId xmlns:a16="http://schemas.microsoft.com/office/drawing/2014/main" id="{3471714F-91C1-4D54-8E3D-E9827826408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AC62B72-37B5-41F3-ABFD-98D6529BF689}"/>
              </a:ext>
            </a:extLst>
          </p:cNvPr>
          <p:cNvSpPr>
            <a:spLocks noGrp="1"/>
          </p:cNvSpPr>
          <p:nvPr>
            <p:ph type="sldNum" sz="quarter" idx="12"/>
          </p:nvPr>
        </p:nvSpPr>
        <p:spPr/>
        <p:txBody>
          <a:bodyPr/>
          <a:lstStyle/>
          <a:p>
            <a:fld id="{681BE593-4733-4BF6-9CBD-76EC665A58B3}" type="slidenum">
              <a:rPr lang="en-US" smtClean="0"/>
              <a:t>‹#›</a:t>
            </a:fld>
            <a:endParaRPr lang="en-US"/>
          </a:p>
        </p:txBody>
      </p:sp>
    </p:spTree>
    <p:extLst>
      <p:ext uri="{BB962C8B-B14F-4D97-AF65-F5344CB8AC3E}">
        <p14:creationId xmlns:p14="http://schemas.microsoft.com/office/powerpoint/2010/main" val="17452601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D0D819E-5BD0-449D-9504-31D3E417422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8B850B1-251A-4A69-A2BF-EF63DD181CE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B4D8B0E-F519-406D-8A87-D5494FBD1768}"/>
              </a:ext>
            </a:extLst>
          </p:cNvPr>
          <p:cNvSpPr>
            <a:spLocks noGrp="1"/>
          </p:cNvSpPr>
          <p:nvPr>
            <p:ph type="dt" sz="half" idx="10"/>
          </p:nvPr>
        </p:nvSpPr>
        <p:spPr/>
        <p:txBody>
          <a:bodyPr/>
          <a:lstStyle/>
          <a:p>
            <a:fld id="{D507898A-41FC-4438-A6B9-748947EB8792}" type="datetime1">
              <a:rPr lang="en-US" smtClean="0"/>
              <a:t>5/1/2020</a:t>
            </a:fld>
            <a:endParaRPr lang="en-US"/>
          </a:p>
        </p:txBody>
      </p:sp>
      <p:sp>
        <p:nvSpPr>
          <p:cNvPr id="5" name="Footer Placeholder 4">
            <a:extLst>
              <a:ext uri="{FF2B5EF4-FFF2-40B4-BE49-F238E27FC236}">
                <a16:creationId xmlns:a16="http://schemas.microsoft.com/office/drawing/2014/main" id="{8EEF1A69-155E-4669-AFB2-90E847C14DB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03D735D-6780-45E8-85D8-8D750D8CB302}"/>
              </a:ext>
            </a:extLst>
          </p:cNvPr>
          <p:cNvSpPr>
            <a:spLocks noGrp="1"/>
          </p:cNvSpPr>
          <p:nvPr>
            <p:ph type="sldNum" sz="quarter" idx="12"/>
          </p:nvPr>
        </p:nvSpPr>
        <p:spPr/>
        <p:txBody>
          <a:bodyPr/>
          <a:lstStyle/>
          <a:p>
            <a:fld id="{681BE593-4733-4BF6-9CBD-76EC665A58B3}" type="slidenum">
              <a:rPr lang="en-US" smtClean="0"/>
              <a:t>‹#›</a:t>
            </a:fld>
            <a:endParaRPr lang="en-US"/>
          </a:p>
        </p:txBody>
      </p:sp>
    </p:spTree>
    <p:extLst>
      <p:ext uri="{BB962C8B-B14F-4D97-AF65-F5344CB8AC3E}">
        <p14:creationId xmlns:p14="http://schemas.microsoft.com/office/powerpoint/2010/main" val="37458500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79B181-B4D9-4E29-BCAA-A10C5E73524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674FF39-CEA7-44B2-B025-078AA8B0188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6AB5087-D7E5-4217-93E6-B4C97A795C7B}"/>
              </a:ext>
            </a:extLst>
          </p:cNvPr>
          <p:cNvSpPr>
            <a:spLocks noGrp="1"/>
          </p:cNvSpPr>
          <p:nvPr>
            <p:ph type="dt" sz="half" idx="10"/>
          </p:nvPr>
        </p:nvSpPr>
        <p:spPr/>
        <p:txBody>
          <a:bodyPr/>
          <a:lstStyle/>
          <a:p>
            <a:fld id="{57EEA15C-019F-4ACB-8971-BF5E55DC8805}" type="datetime1">
              <a:rPr lang="en-US" smtClean="0"/>
              <a:t>5/1/2020</a:t>
            </a:fld>
            <a:endParaRPr lang="en-US"/>
          </a:p>
        </p:txBody>
      </p:sp>
      <p:sp>
        <p:nvSpPr>
          <p:cNvPr id="5" name="Footer Placeholder 4">
            <a:extLst>
              <a:ext uri="{FF2B5EF4-FFF2-40B4-BE49-F238E27FC236}">
                <a16:creationId xmlns:a16="http://schemas.microsoft.com/office/drawing/2014/main" id="{E43839A2-22D9-4332-993A-186CED3E1DD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FD00BC1-591E-42F2-8AF7-721795F7D04C}"/>
              </a:ext>
            </a:extLst>
          </p:cNvPr>
          <p:cNvSpPr>
            <a:spLocks noGrp="1"/>
          </p:cNvSpPr>
          <p:nvPr>
            <p:ph type="sldNum" sz="quarter" idx="12"/>
          </p:nvPr>
        </p:nvSpPr>
        <p:spPr/>
        <p:txBody>
          <a:bodyPr/>
          <a:lstStyle/>
          <a:p>
            <a:fld id="{681BE593-4733-4BF6-9CBD-76EC665A58B3}" type="slidenum">
              <a:rPr lang="en-US" smtClean="0"/>
              <a:t>‹#›</a:t>
            </a:fld>
            <a:endParaRPr lang="en-US"/>
          </a:p>
        </p:txBody>
      </p:sp>
    </p:spTree>
    <p:extLst>
      <p:ext uri="{BB962C8B-B14F-4D97-AF65-F5344CB8AC3E}">
        <p14:creationId xmlns:p14="http://schemas.microsoft.com/office/powerpoint/2010/main" val="36776281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59E364-027E-408C-8FEC-EBA268C6445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A03F023-ABDC-4166-A948-E83FD4573CF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AE39B48-38A9-47AC-8D2E-A70CACCE8CF2}"/>
              </a:ext>
            </a:extLst>
          </p:cNvPr>
          <p:cNvSpPr>
            <a:spLocks noGrp="1"/>
          </p:cNvSpPr>
          <p:nvPr>
            <p:ph type="dt" sz="half" idx="10"/>
          </p:nvPr>
        </p:nvSpPr>
        <p:spPr/>
        <p:txBody>
          <a:bodyPr/>
          <a:lstStyle/>
          <a:p>
            <a:fld id="{119C7680-DE4B-403D-8D64-793D91808D47}" type="datetime1">
              <a:rPr lang="en-US" smtClean="0"/>
              <a:t>5/1/2020</a:t>
            </a:fld>
            <a:endParaRPr lang="en-US"/>
          </a:p>
        </p:txBody>
      </p:sp>
      <p:sp>
        <p:nvSpPr>
          <p:cNvPr id="5" name="Footer Placeholder 4">
            <a:extLst>
              <a:ext uri="{FF2B5EF4-FFF2-40B4-BE49-F238E27FC236}">
                <a16:creationId xmlns:a16="http://schemas.microsoft.com/office/drawing/2014/main" id="{DC4177DB-F179-4B2C-A4CB-B9D0979A5AC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B5B3B93-D492-4BF5-80ED-81A175AF2624}"/>
              </a:ext>
            </a:extLst>
          </p:cNvPr>
          <p:cNvSpPr>
            <a:spLocks noGrp="1"/>
          </p:cNvSpPr>
          <p:nvPr>
            <p:ph type="sldNum" sz="quarter" idx="12"/>
          </p:nvPr>
        </p:nvSpPr>
        <p:spPr/>
        <p:txBody>
          <a:bodyPr/>
          <a:lstStyle/>
          <a:p>
            <a:fld id="{681BE593-4733-4BF6-9CBD-76EC665A58B3}" type="slidenum">
              <a:rPr lang="en-US" smtClean="0"/>
              <a:t>‹#›</a:t>
            </a:fld>
            <a:endParaRPr lang="en-US"/>
          </a:p>
        </p:txBody>
      </p:sp>
    </p:spTree>
    <p:extLst>
      <p:ext uri="{BB962C8B-B14F-4D97-AF65-F5344CB8AC3E}">
        <p14:creationId xmlns:p14="http://schemas.microsoft.com/office/powerpoint/2010/main" val="595373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8C622E-2CBB-4E00-8A8A-33270A993DC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D88A70E-5921-4494-9E42-ACE17F7886D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A056001-503C-4E19-B0FD-06D23998467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2A66F86-CD33-4198-BE9E-80358AEB898E}"/>
              </a:ext>
            </a:extLst>
          </p:cNvPr>
          <p:cNvSpPr>
            <a:spLocks noGrp="1"/>
          </p:cNvSpPr>
          <p:nvPr>
            <p:ph type="dt" sz="half" idx="10"/>
          </p:nvPr>
        </p:nvSpPr>
        <p:spPr/>
        <p:txBody>
          <a:bodyPr/>
          <a:lstStyle/>
          <a:p>
            <a:fld id="{8BA9589D-041A-412C-983C-BD7C781C4A18}" type="datetime1">
              <a:rPr lang="en-US" smtClean="0"/>
              <a:t>5/1/2020</a:t>
            </a:fld>
            <a:endParaRPr lang="en-US"/>
          </a:p>
        </p:txBody>
      </p:sp>
      <p:sp>
        <p:nvSpPr>
          <p:cNvPr id="6" name="Footer Placeholder 5">
            <a:extLst>
              <a:ext uri="{FF2B5EF4-FFF2-40B4-BE49-F238E27FC236}">
                <a16:creationId xmlns:a16="http://schemas.microsoft.com/office/drawing/2014/main" id="{A4EF434A-B6E2-4C01-9AB5-AF70B1B9D6C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CD0DC26-A3DD-49A1-A191-FD522B599E0B}"/>
              </a:ext>
            </a:extLst>
          </p:cNvPr>
          <p:cNvSpPr>
            <a:spLocks noGrp="1"/>
          </p:cNvSpPr>
          <p:nvPr>
            <p:ph type="sldNum" sz="quarter" idx="12"/>
          </p:nvPr>
        </p:nvSpPr>
        <p:spPr/>
        <p:txBody>
          <a:bodyPr/>
          <a:lstStyle/>
          <a:p>
            <a:fld id="{681BE593-4733-4BF6-9CBD-76EC665A58B3}" type="slidenum">
              <a:rPr lang="en-US" smtClean="0"/>
              <a:t>‹#›</a:t>
            </a:fld>
            <a:endParaRPr lang="en-US"/>
          </a:p>
        </p:txBody>
      </p:sp>
    </p:spTree>
    <p:extLst>
      <p:ext uri="{BB962C8B-B14F-4D97-AF65-F5344CB8AC3E}">
        <p14:creationId xmlns:p14="http://schemas.microsoft.com/office/powerpoint/2010/main" val="19898439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3D1C09-E396-421C-B841-ED4395F7E4D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0316F74-4D8C-4D2B-BE13-FAA6FA2BEE9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05BD50B-1E83-42AA-9685-066A877E208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3C8C955-F3BB-4483-AB3B-8B245105E60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80E13CF-5C0D-41FB-A9E4-09B69EDFFF9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18161F1-86E7-4029-A8E1-8794A05D67F9}"/>
              </a:ext>
            </a:extLst>
          </p:cNvPr>
          <p:cNvSpPr>
            <a:spLocks noGrp="1"/>
          </p:cNvSpPr>
          <p:nvPr>
            <p:ph type="dt" sz="half" idx="10"/>
          </p:nvPr>
        </p:nvSpPr>
        <p:spPr/>
        <p:txBody>
          <a:bodyPr/>
          <a:lstStyle/>
          <a:p>
            <a:fld id="{7797527B-0640-495C-879F-7DB84069B53D}" type="datetime1">
              <a:rPr lang="en-US" smtClean="0"/>
              <a:t>5/1/2020</a:t>
            </a:fld>
            <a:endParaRPr lang="en-US"/>
          </a:p>
        </p:txBody>
      </p:sp>
      <p:sp>
        <p:nvSpPr>
          <p:cNvPr id="8" name="Footer Placeholder 7">
            <a:extLst>
              <a:ext uri="{FF2B5EF4-FFF2-40B4-BE49-F238E27FC236}">
                <a16:creationId xmlns:a16="http://schemas.microsoft.com/office/drawing/2014/main" id="{76BD15F1-EC1E-4E05-88DA-7BBEB315798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C18A741-267A-4E86-AFEE-841DCDA2B0B3}"/>
              </a:ext>
            </a:extLst>
          </p:cNvPr>
          <p:cNvSpPr>
            <a:spLocks noGrp="1"/>
          </p:cNvSpPr>
          <p:nvPr>
            <p:ph type="sldNum" sz="quarter" idx="12"/>
          </p:nvPr>
        </p:nvSpPr>
        <p:spPr/>
        <p:txBody>
          <a:bodyPr/>
          <a:lstStyle/>
          <a:p>
            <a:fld id="{681BE593-4733-4BF6-9CBD-76EC665A58B3}" type="slidenum">
              <a:rPr lang="en-US" smtClean="0"/>
              <a:t>‹#›</a:t>
            </a:fld>
            <a:endParaRPr lang="en-US"/>
          </a:p>
        </p:txBody>
      </p:sp>
    </p:spTree>
    <p:extLst>
      <p:ext uri="{BB962C8B-B14F-4D97-AF65-F5344CB8AC3E}">
        <p14:creationId xmlns:p14="http://schemas.microsoft.com/office/powerpoint/2010/main" val="26908975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231983-DD78-4738-BEED-8929479BE35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3409C22-2C83-465F-AB1B-6B68E69A9C60}"/>
              </a:ext>
            </a:extLst>
          </p:cNvPr>
          <p:cNvSpPr>
            <a:spLocks noGrp="1"/>
          </p:cNvSpPr>
          <p:nvPr>
            <p:ph type="dt" sz="half" idx="10"/>
          </p:nvPr>
        </p:nvSpPr>
        <p:spPr/>
        <p:txBody>
          <a:bodyPr/>
          <a:lstStyle/>
          <a:p>
            <a:fld id="{95F8FDCF-415C-4C25-8849-5A31A3F40CE4}" type="datetime1">
              <a:rPr lang="en-US" smtClean="0"/>
              <a:t>5/1/2020</a:t>
            </a:fld>
            <a:endParaRPr lang="en-US"/>
          </a:p>
        </p:txBody>
      </p:sp>
      <p:sp>
        <p:nvSpPr>
          <p:cNvPr id="4" name="Footer Placeholder 3">
            <a:extLst>
              <a:ext uri="{FF2B5EF4-FFF2-40B4-BE49-F238E27FC236}">
                <a16:creationId xmlns:a16="http://schemas.microsoft.com/office/drawing/2014/main" id="{18F2DA02-BB9D-4734-A2E0-85BF486A8BB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64C049B-835F-4250-8219-F623BB939662}"/>
              </a:ext>
            </a:extLst>
          </p:cNvPr>
          <p:cNvSpPr>
            <a:spLocks noGrp="1"/>
          </p:cNvSpPr>
          <p:nvPr>
            <p:ph type="sldNum" sz="quarter" idx="12"/>
          </p:nvPr>
        </p:nvSpPr>
        <p:spPr/>
        <p:txBody>
          <a:bodyPr/>
          <a:lstStyle/>
          <a:p>
            <a:fld id="{681BE593-4733-4BF6-9CBD-76EC665A58B3}" type="slidenum">
              <a:rPr lang="en-US" smtClean="0"/>
              <a:t>‹#›</a:t>
            </a:fld>
            <a:endParaRPr lang="en-US"/>
          </a:p>
        </p:txBody>
      </p:sp>
    </p:spTree>
    <p:extLst>
      <p:ext uri="{BB962C8B-B14F-4D97-AF65-F5344CB8AC3E}">
        <p14:creationId xmlns:p14="http://schemas.microsoft.com/office/powerpoint/2010/main" val="26184592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E9B638C-9085-4A3E-BA06-06CBB3E8150F}"/>
              </a:ext>
            </a:extLst>
          </p:cNvPr>
          <p:cNvSpPr>
            <a:spLocks noGrp="1"/>
          </p:cNvSpPr>
          <p:nvPr>
            <p:ph type="dt" sz="half" idx="10"/>
          </p:nvPr>
        </p:nvSpPr>
        <p:spPr/>
        <p:txBody>
          <a:bodyPr/>
          <a:lstStyle/>
          <a:p>
            <a:fld id="{95399D0D-9FFE-40E3-9E49-00D6A504BA7A}" type="datetime1">
              <a:rPr lang="en-US" smtClean="0"/>
              <a:t>5/1/2020</a:t>
            </a:fld>
            <a:endParaRPr lang="en-US"/>
          </a:p>
        </p:txBody>
      </p:sp>
      <p:sp>
        <p:nvSpPr>
          <p:cNvPr id="3" name="Footer Placeholder 2">
            <a:extLst>
              <a:ext uri="{FF2B5EF4-FFF2-40B4-BE49-F238E27FC236}">
                <a16:creationId xmlns:a16="http://schemas.microsoft.com/office/drawing/2014/main" id="{4405FF00-19D4-4DC9-B89E-279BF84FFDD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ADD9FA5-BBF9-491A-835B-7E71D057A9AA}"/>
              </a:ext>
            </a:extLst>
          </p:cNvPr>
          <p:cNvSpPr>
            <a:spLocks noGrp="1"/>
          </p:cNvSpPr>
          <p:nvPr>
            <p:ph type="sldNum" sz="quarter" idx="12"/>
          </p:nvPr>
        </p:nvSpPr>
        <p:spPr/>
        <p:txBody>
          <a:bodyPr/>
          <a:lstStyle/>
          <a:p>
            <a:fld id="{681BE593-4733-4BF6-9CBD-76EC665A58B3}" type="slidenum">
              <a:rPr lang="en-US" smtClean="0"/>
              <a:t>‹#›</a:t>
            </a:fld>
            <a:endParaRPr lang="en-US"/>
          </a:p>
        </p:txBody>
      </p:sp>
    </p:spTree>
    <p:extLst>
      <p:ext uri="{BB962C8B-B14F-4D97-AF65-F5344CB8AC3E}">
        <p14:creationId xmlns:p14="http://schemas.microsoft.com/office/powerpoint/2010/main" val="37108484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B7D223-8D85-4705-8F46-4B59D901312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0D74ADF-5A86-4738-9E07-7D503EEE3C0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3338D4A-3714-447D-8873-2B7CDC87C6E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0AFC569-5273-45A1-9600-FE23364A2F96}"/>
              </a:ext>
            </a:extLst>
          </p:cNvPr>
          <p:cNvSpPr>
            <a:spLocks noGrp="1"/>
          </p:cNvSpPr>
          <p:nvPr>
            <p:ph type="dt" sz="half" idx="10"/>
          </p:nvPr>
        </p:nvSpPr>
        <p:spPr/>
        <p:txBody>
          <a:bodyPr/>
          <a:lstStyle/>
          <a:p>
            <a:fld id="{56D189C1-7463-4579-AACC-7BBF6F9340B9}" type="datetime1">
              <a:rPr lang="en-US" smtClean="0"/>
              <a:t>5/1/2020</a:t>
            </a:fld>
            <a:endParaRPr lang="en-US"/>
          </a:p>
        </p:txBody>
      </p:sp>
      <p:sp>
        <p:nvSpPr>
          <p:cNvPr id="6" name="Footer Placeholder 5">
            <a:extLst>
              <a:ext uri="{FF2B5EF4-FFF2-40B4-BE49-F238E27FC236}">
                <a16:creationId xmlns:a16="http://schemas.microsoft.com/office/drawing/2014/main" id="{78E72C43-F15C-4F10-890F-EE62EB02439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708D4C4-C683-4047-8AA1-8C2B7FD9396A}"/>
              </a:ext>
            </a:extLst>
          </p:cNvPr>
          <p:cNvSpPr>
            <a:spLocks noGrp="1"/>
          </p:cNvSpPr>
          <p:nvPr>
            <p:ph type="sldNum" sz="quarter" idx="12"/>
          </p:nvPr>
        </p:nvSpPr>
        <p:spPr/>
        <p:txBody>
          <a:bodyPr/>
          <a:lstStyle/>
          <a:p>
            <a:fld id="{681BE593-4733-4BF6-9CBD-76EC665A58B3}" type="slidenum">
              <a:rPr lang="en-US" smtClean="0"/>
              <a:t>‹#›</a:t>
            </a:fld>
            <a:endParaRPr lang="en-US"/>
          </a:p>
        </p:txBody>
      </p:sp>
    </p:spTree>
    <p:extLst>
      <p:ext uri="{BB962C8B-B14F-4D97-AF65-F5344CB8AC3E}">
        <p14:creationId xmlns:p14="http://schemas.microsoft.com/office/powerpoint/2010/main" val="20860873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FA69BF-C2CB-4B72-BBAF-3E0551D60F7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A52DED5-0C46-4EFC-BB38-8FFAF8293B3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6029613-E9AD-4F14-9FD4-5157848A668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048A72A-FF14-43BA-97EA-9B52DF22FE65}"/>
              </a:ext>
            </a:extLst>
          </p:cNvPr>
          <p:cNvSpPr>
            <a:spLocks noGrp="1"/>
          </p:cNvSpPr>
          <p:nvPr>
            <p:ph type="dt" sz="half" idx="10"/>
          </p:nvPr>
        </p:nvSpPr>
        <p:spPr/>
        <p:txBody>
          <a:bodyPr/>
          <a:lstStyle/>
          <a:p>
            <a:fld id="{200289F9-A6D8-494A-9FF7-ADC82EB3ED81}" type="datetime1">
              <a:rPr lang="en-US" smtClean="0"/>
              <a:t>5/1/2020</a:t>
            </a:fld>
            <a:endParaRPr lang="en-US"/>
          </a:p>
        </p:txBody>
      </p:sp>
      <p:sp>
        <p:nvSpPr>
          <p:cNvPr id="6" name="Footer Placeholder 5">
            <a:extLst>
              <a:ext uri="{FF2B5EF4-FFF2-40B4-BE49-F238E27FC236}">
                <a16:creationId xmlns:a16="http://schemas.microsoft.com/office/drawing/2014/main" id="{BCFF2450-3386-4BD6-A47E-E33822A9E13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593E9A4-8413-4169-B791-8178F0970F89}"/>
              </a:ext>
            </a:extLst>
          </p:cNvPr>
          <p:cNvSpPr>
            <a:spLocks noGrp="1"/>
          </p:cNvSpPr>
          <p:nvPr>
            <p:ph type="sldNum" sz="quarter" idx="12"/>
          </p:nvPr>
        </p:nvSpPr>
        <p:spPr/>
        <p:txBody>
          <a:bodyPr/>
          <a:lstStyle/>
          <a:p>
            <a:fld id="{681BE593-4733-4BF6-9CBD-76EC665A58B3}" type="slidenum">
              <a:rPr lang="en-US" smtClean="0"/>
              <a:t>‹#›</a:t>
            </a:fld>
            <a:endParaRPr lang="en-US"/>
          </a:p>
        </p:txBody>
      </p:sp>
    </p:spTree>
    <p:extLst>
      <p:ext uri="{BB962C8B-B14F-4D97-AF65-F5344CB8AC3E}">
        <p14:creationId xmlns:p14="http://schemas.microsoft.com/office/powerpoint/2010/main" val="42606121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C584809-8679-442D-BDC7-5C68A7804A0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1025853-1620-4C84-A98F-D735A4B646C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8D61853-468E-40C1-8F6D-811CFB80267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962399-577F-48F3-BAF9-0E86282F5510}" type="datetime1">
              <a:rPr lang="en-US" smtClean="0"/>
              <a:t>5/1/2020</a:t>
            </a:fld>
            <a:endParaRPr lang="en-US"/>
          </a:p>
        </p:txBody>
      </p:sp>
      <p:sp>
        <p:nvSpPr>
          <p:cNvPr id="5" name="Footer Placeholder 4">
            <a:extLst>
              <a:ext uri="{FF2B5EF4-FFF2-40B4-BE49-F238E27FC236}">
                <a16:creationId xmlns:a16="http://schemas.microsoft.com/office/drawing/2014/main" id="{81068DE7-F5B4-42C0-A53A-8B8B7D89102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BA48485-2BCA-4122-B5FF-DE727C32F67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1BE593-4733-4BF6-9CBD-76EC665A58B3}" type="slidenum">
              <a:rPr lang="en-US" smtClean="0"/>
              <a:t>‹#›</a:t>
            </a:fld>
            <a:endParaRPr lang="en-US"/>
          </a:p>
        </p:txBody>
      </p:sp>
    </p:spTree>
    <p:extLst>
      <p:ext uri="{BB962C8B-B14F-4D97-AF65-F5344CB8AC3E}">
        <p14:creationId xmlns:p14="http://schemas.microsoft.com/office/powerpoint/2010/main" val="42900561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1ED7EC9A-C40C-40C1-B5A5-675B8B263890}"/>
              </a:ext>
            </a:extLst>
          </p:cNvPr>
          <p:cNvSpPr>
            <a:spLocks noGrp="1"/>
          </p:cNvSpPr>
          <p:nvPr>
            <p:ph type="sldNum" sz="quarter" idx="12"/>
          </p:nvPr>
        </p:nvSpPr>
        <p:spPr/>
        <p:txBody>
          <a:bodyPr/>
          <a:lstStyle/>
          <a:p>
            <a:fld id="{681BE593-4733-4BF6-9CBD-76EC665A58B3}" type="slidenum">
              <a:rPr lang="en-US" smtClean="0"/>
              <a:t>1</a:t>
            </a:fld>
            <a:endParaRPr lang="en-US"/>
          </a:p>
        </p:txBody>
      </p:sp>
      <p:sp>
        <p:nvSpPr>
          <p:cNvPr id="3" name="TextBox 2"/>
          <p:cNvSpPr txBox="1"/>
          <p:nvPr/>
        </p:nvSpPr>
        <p:spPr>
          <a:xfrm>
            <a:off x="1078523" y="738554"/>
            <a:ext cx="184731" cy="369332"/>
          </a:xfrm>
          <a:prstGeom prst="rect">
            <a:avLst/>
          </a:prstGeom>
          <a:noFill/>
        </p:spPr>
        <p:txBody>
          <a:bodyPr wrap="none" rtlCol="0">
            <a:spAutoFit/>
          </a:bodyPr>
          <a:lstStyle/>
          <a:p>
            <a:endParaRPr lang="en-US" dirty="0"/>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99512" y="257907"/>
            <a:ext cx="8545326" cy="6307015"/>
          </a:xfrm>
          <a:prstGeom prst="rect">
            <a:avLst/>
          </a:prstGeom>
        </p:spPr>
      </p:pic>
    </p:spTree>
    <p:extLst>
      <p:ext uri="{BB962C8B-B14F-4D97-AF65-F5344CB8AC3E}">
        <p14:creationId xmlns:p14="http://schemas.microsoft.com/office/powerpoint/2010/main" val="30561753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1ED7EC9A-C40C-40C1-B5A5-675B8B263890}"/>
              </a:ext>
            </a:extLst>
          </p:cNvPr>
          <p:cNvSpPr>
            <a:spLocks noGrp="1"/>
          </p:cNvSpPr>
          <p:nvPr>
            <p:ph type="sldNum" sz="quarter" idx="12"/>
          </p:nvPr>
        </p:nvSpPr>
        <p:spPr/>
        <p:txBody>
          <a:bodyPr/>
          <a:lstStyle/>
          <a:p>
            <a:fld id="{681BE593-4733-4BF6-9CBD-76EC665A58B3}" type="slidenum">
              <a:rPr lang="en-US" smtClean="0"/>
              <a:t>2</a:t>
            </a:fld>
            <a:endParaRPr lang="en-US"/>
          </a:p>
        </p:txBody>
      </p:sp>
      <p:sp>
        <p:nvSpPr>
          <p:cNvPr id="5" name="TextBox 4">
            <a:extLst>
              <a:ext uri="{FF2B5EF4-FFF2-40B4-BE49-F238E27FC236}">
                <a16:creationId xmlns:a16="http://schemas.microsoft.com/office/drawing/2014/main" id="{91F538E0-4D86-4726-B2B4-C283218A2E2E}"/>
              </a:ext>
            </a:extLst>
          </p:cNvPr>
          <p:cNvSpPr txBox="1"/>
          <p:nvPr/>
        </p:nvSpPr>
        <p:spPr>
          <a:xfrm>
            <a:off x="509162" y="175916"/>
            <a:ext cx="11513032" cy="2575064"/>
          </a:xfrm>
          <a:prstGeom prst="rect">
            <a:avLst/>
          </a:prstGeom>
          <a:noFill/>
        </p:spPr>
        <p:txBody>
          <a:bodyPr wrap="square" rtlCol="0" anchor="t">
            <a:spAutoFit/>
          </a:bodyPr>
          <a:lstStyle/>
          <a:p>
            <a:r>
              <a:rPr lang="en-US" sz="2400" b="1" dirty="0"/>
              <a:t>Welcome to the May 6, 2020 West Des Moines Plan Board of Adjustment Meeting</a:t>
            </a:r>
          </a:p>
          <a:p>
            <a:endParaRPr lang="en-US" sz="1100" b="1" dirty="0"/>
          </a:p>
          <a:p>
            <a:r>
              <a:rPr lang="en-US" sz="2000" b="1" u="sng" dirty="0"/>
              <a:t>Here are a few housekeeping items before we get started:</a:t>
            </a:r>
            <a:endParaRPr lang="en-US" sz="2000" b="1" u="sng" dirty="0">
              <a:cs typeface="Calibri"/>
            </a:endParaRPr>
          </a:p>
          <a:p>
            <a:pPr marL="285750" indent="-285750">
              <a:lnSpc>
                <a:spcPts val="2000"/>
              </a:lnSpc>
              <a:spcAft>
                <a:spcPts val="600"/>
              </a:spcAft>
              <a:buFont typeface="Arial" panose="020B0604020202020204" pitchFamily="34" charset="0"/>
              <a:buChar char="•"/>
            </a:pPr>
            <a:r>
              <a:rPr lang="en-US" dirty="0"/>
              <a:t>Any applicants, consultants and most staff joining the meeting are muted by default. Please wait until the Commission Chair asks for the applicant's or staff's presentation on an item, then you may raise your hand to speak.  The Chair will then call on you and you will be unmuted.</a:t>
            </a:r>
            <a:endParaRPr lang="en-US" sz="1200" dirty="0">
              <a:cs typeface="Calibri"/>
            </a:endParaRPr>
          </a:p>
          <a:p>
            <a:pPr marL="285750" indent="-285750">
              <a:lnSpc>
                <a:spcPts val="2000"/>
              </a:lnSpc>
              <a:buFont typeface="Arial" panose="020B0604020202020204" pitchFamily="34" charset="0"/>
              <a:buChar char="•"/>
            </a:pPr>
            <a:r>
              <a:rPr lang="en-US" dirty="0"/>
              <a:t>When the meeting is in session, please write in the chat box (which is the speech bubble icon in the bottom bar) and let us know if you can’t see or hear something or you are having other issues</a:t>
            </a:r>
            <a:endParaRPr lang="en-US" dirty="0">
              <a:cs typeface="Calibri" panose="020F0502020204030204"/>
            </a:endParaRPr>
          </a:p>
          <a:p>
            <a:pPr marL="285750" indent="-285750">
              <a:buFont typeface="Arial" panose="020B0604020202020204" pitchFamily="34" charset="0"/>
              <a:buChar char="•"/>
            </a:pPr>
            <a:endParaRPr lang="en-US" dirty="0">
              <a:cs typeface="Calibri" panose="020F0502020204030204"/>
            </a:endParaRPr>
          </a:p>
        </p:txBody>
      </p:sp>
      <p:sp>
        <p:nvSpPr>
          <p:cNvPr id="2" name="TextBox 1">
            <a:extLst>
              <a:ext uri="{FF2B5EF4-FFF2-40B4-BE49-F238E27FC236}">
                <a16:creationId xmlns:a16="http://schemas.microsoft.com/office/drawing/2014/main" id="{47EDE65B-A37E-424B-BF37-4757C9710E65}"/>
              </a:ext>
            </a:extLst>
          </p:cNvPr>
          <p:cNvSpPr txBox="1"/>
          <p:nvPr/>
        </p:nvSpPr>
        <p:spPr>
          <a:xfrm>
            <a:off x="2479149" y="2609240"/>
            <a:ext cx="6421195" cy="2308324"/>
          </a:xfrm>
          <a:prstGeom prst="rect">
            <a:avLst/>
          </a:prstGeom>
          <a:noFill/>
        </p:spPr>
        <p:txBody>
          <a:bodyPr wrap="square" rtlCol="0">
            <a:spAutoFit/>
          </a:bodyPr>
          <a:lstStyle/>
          <a:p>
            <a:r>
              <a:rPr lang="en-US" dirty="0"/>
              <a:t>Raise Hand:</a:t>
            </a:r>
          </a:p>
          <a:p>
            <a:pPr>
              <a:lnSpc>
                <a:spcPts val="2000"/>
              </a:lnSpc>
            </a:pPr>
            <a:r>
              <a:rPr lang="en-US" dirty="0"/>
              <a:t>Location - Click participants in your bottom Zoom toolbar, you will see this at the bottom of the participants box:</a:t>
            </a:r>
          </a:p>
          <a:p>
            <a:endParaRPr lang="en-US" dirty="0"/>
          </a:p>
          <a:p>
            <a:endParaRPr lang="en-US" dirty="0"/>
          </a:p>
          <a:p>
            <a:endParaRPr lang="en-US" dirty="0"/>
          </a:p>
          <a:p>
            <a:r>
              <a:rPr lang="en-US" dirty="0"/>
              <a:t>Chat:</a:t>
            </a:r>
          </a:p>
          <a:p>
            <a:r>
              <a:rPr lang="en-US" dirty="0"/>
              <a:t>Location - Click on the speech bubble in your bottom Zoom toolbar</a:t>
            </a:r>
          </a:p>
        </p:txBody>
      </p:sp>
      <p:pic>
        <p:nvPicPr>
          <p:cNvPr id="6" name="Google Shape;92;p22">
            <a:extLst>
              <a:ext uri="{FF2B5EF4-FFF2-40B4-BE49-F238E27FC236}">
                <a16:creationId xmlns:a16="http://schemas.microsoft.com/office/drawing/2014/main" id="{D612F2B7-F063-4ABB-942F-DD7F06177C5F}"/>
              </a:ext>
            </a:extLst>
          </p:cNvPr>
          <p:cNvPicPr preferRelativeResize="0"/>
          <p:nvPr/>
        </p:nvPicPr>
        <p:blipFill>
          <a:blip r:embed="rId3">
            <a:alphaModFix/>
          </a:blip>
          <a:stretch>
            <a:fillRect/>
          </a:stretch>
        </p:blipFill>
        <p:spPr>
          <a:xfrm flipH="1">
            <a:off x="1763229" y="2710092"/>
            <a:ext cx="514575" cy="588850"/>
          </a:xfrm>
          <a:prstGeom prst="rect">
            <a:avLst/>
          </a:prstGeom>
          <a:noFill/>
          <a:ln>
            <a:noFill/>
          </a:ln>
        </p:spPr>
      </p:pic>
      <p:pic>
        <p:nvPicPr>
          <p:cNvPr id="7" name="Google Shape;93;p22">
            <a:extLst>
              <a:ext uri="{FF2B5EF4-FFF2-40B4-BE49-F238E27FC236}">
                <a16:creationId xmlns:a16="http://schemas.microsoft.com/office/drawing/2014/main" id="{0C9D9A03-3905-4525-BD65-0CB079E896C9}"/>
              </a:ext>
            </a:extLst>
          </p:cNvPr>
          <p:cNvPicPr preferRelativeResize="0"/>
          <p:nvPr/>
        </p:nvPicPr>
        <p:blipFill>
          <a:blip r:embed="rId4">
            <a:alphaModFix/>
          </a:blip>
          <a:stretch>
            <a:fillRect/>
          </a:stretch>
        </p:blipFill>
        <p:spPr>
          <a:xfrm>
            <a:off x="1732293" y="4153694"/>
            <a:ext cx="576446" cy="512700"/>
          </a:xfrm>
          <a:prstGeom prst="rect">
            <a:avLst/>
          </a:prstGeom>
          <a:noFill/>
          <a:ln>
            <a:noFill/>
          </a:ln>
        </p:spPr>
      </p:pic>
      <p:pic>
        <p:nvPicPr>
          <p:cNvPr id="10" name="Picture 9">
            <a:extLst>
              <a:ext uri="{FF2B5EF4-FFF2-40B4-BE49-F238E27FC236}">
                <a16:creationId xmlns:a16="http://schemas.microsoft.com/office/drawing/2014/main" id="{29E1D944-9988-4836-AF66-94DEC7714804}"/>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r="30683"/>
          <a:stretch/>
        </p:blipFill>
        <p:spPr>
          <a:xfrm>
            <a:off x="2683979" y="4917563"/>
            <a:ext cx="5184860" cy="439998"/>
          </a:xfrm>
          <a:prstGeom prst="rect">
            <a:avLst/>
          </a:prstGeom>
        </p:spPr>
      </p:pic>
      <p:pic>
        <p:nvPicPr>
          <p:cNvPr id="12" name="Picture 11" descr="A picture containing clock, meter&#10;&#10;Description automatically generated">
            <a:extLst>
              <a:ext uri="{FF2B5EF4-FFF2-40B4-BE49-F238E27FC236}">
                <a16:creationId xmlns:a16="http://schemas.microsoft.com/office/drawing/2014/main" id="{56319624-714A-4778-96FC-F506611AC69D}"/>
              </a:ext>
            </a:extLst>
          </p:cNvPr>
          <p:cNvPicPr>
            <a:picLocks noChangeAspect="1"/>
          </p:cNvPicPr>
          <p:nvPr/>
        </p:nvPicPr>
        <p:blipFill rotWithShape="1">
          <a:blip r:embed="rId6">
            <a:extLst>
              <a:ext uri="{28A0092B-C50C-407E-A947-70E740481C1C}">
                <a14:useLocalDpi xmlns:a14="http://schemas.microsoft.com/office/drawing/2010/main" val="0"/>
              </a:ext>
            </a:extLst>
          </a:blip>
          <a:srcRect t="17293" b="8600"/>
          <a:stretch/>
        </p:blipFill>
        <p:spPr>
          <a:xfrm>
            <a:off x="3453886" y="3525522"/>
            <a:ext cx="4248743" cy="720091"/>
          </a:xfrm>
          <a:prstGeom prst="rect">
            <a:avLst/>
          </a:prstGeom>
        </p:spPr>
      </p:pic>
      <p:sp>
        <p:nvSpPr>
          <p:cNvPr id="13" name="Rectangle 12">
            <a:extLst>
              <a:ext uri="{FF2B5EF4-FFF2-40B4-BE49-F238E27FC236}">
                <a16:creationId xmlns:a16="http://schemas.microsoft.com/office/drawing/2014/main" id="{97F757D9-0C80-4A53-A4F6-83AEF044699C}"/>
              </a:ext>
            </a:extLst>
          </p:cNvPr>
          <p:cNvSpPr/>
          <p:nvPr/>
        </p:nvSpPr>
        <p:spPr>
          <a:xfrm>
            <a:off x="3453886" y="3528270"/>
            <a:ext cx="829389" cy="714596"/>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509162" y="5509538"/>
            <a:ext cx="11231734" cy="1118255"/>
          </a:xfrm>
          <a:prstGeom prst="rect">
            <a:avLst/>
          </a:prstGeom>
          <a:noFill/>
        </p:spPr>
        <p:txBody>
          <a:bodyPr wrap="square" rtlCol="0">
            <a:spAutoFit/>
          </a:bodyPr>
          <a:lstStyle/>
          <a:p>
            <a:pPr marL="285750" indent="-285750">
              <a:lnSpc>
                <a:spcPts val="2000"/>
              </a:lnSpc>
              <a:buFont typeface="Arial" panose="020B0604020202020204" pitchFamily="34" charset="0"/>
              <a:buChar char="•"/>
            </a:pPr>
            <a:r>
              <a:rPr lang="en-US" dirty="0"/>
              <a:t>If you have the meeting display on Full Screen, some or all of the Participants box may be hidden.  In the top right corner of the display, there is a button that will say “Exit Full Screen”.  Choose that and the meeting display will shrink and you can move it to the side so you have room to show the Participant box and the Chat box off to the side of the main display.</a:t>
            </a:r>
          </a:p>
        </p:txBody>
      </p:sp>
    </p:spTree>
    <p:extLst>
      <p:ext uri="{BB962C8B-B14F-4D97-AF65-F5344CB8AC3E}">
        <p14:creationId xmlns:p14="http://schemas.microsoft.com/office/powerpoint/2010/main" val="7244401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C79C332E-8040-4CC9-ACD1-5D2B4406B88E}"/>
              </a:ext>
            </a:extLst>
          </p:cNvPr>
          <p:cNvSpPr>
            <a:spLocks noGrp="1"/>
          </p:cNvSpPr>
          <p:nvPr>
            <p:ph type="sldNum" sz="quarter" idx="12"/>
          </p:nvPr>
        </p:nvSpPr>
        <p:spPr>
          <a:xfrm>
            <a:off x="9296400" y="6391184"/>
            <a:ext cx="2743200" cy="365125"/>
          </a:xfrm>
        </p:spPr>
        <p:txBody>
          <a:bodyPr/>
          <a:lstStyle/>
          <a:p>
            <a:r>
              <a:rPr lang="en-US" sz="2800">
                <a:solidFill>
                  <a:schemeClr val="bg2">
                    <a:lumMod val="50000"/>
                  </a:schemeClr>
                </a:solidFill>
                <a:latin typeface="Arial" panose="020B0604020202020204" pitchFamily="34" charset="0"/>
                <a:cs typeface="Arial" panose="020B0604020202020204" pitchFamily="34" charset="0"/>
              </a:rPr>
              <a:t>Pg. </a:t>
            </a:r>
            <a:fld id="{681BE593-4733-4BF6-9CBD-76EC665A58B3}" type="slidenum">
              <a:rPr lang="en-US" sz="2800" smtClean="0">
                <a:solidFill>
                  <a:schemeClr val="bg2">
                    <a:lumMod val="50000"/>
                  </a:schemeClr>
                </a:solidFill>
                <a:latin typeface="Arial" panose="020B0604020202020204" pitchFamily="34" charset="0"/>
                <a:cs typeface="Arial" panose="020B0604020202020204" pitchFamily="34" charset="0"/>
              </a:rPr>
              <a:t>3</a:t>
            </a:fld>
            <a:endParaRPr lang="en-US" sz="2800">
              <a:solidFill>
                <a:schemeClr val="bg2">
                  <a:lumMod val="50000"/>
                </a:schemeClr>
              </a:solidFill>
              <a:latin typeface="Arial" panose="020B0604020202020204" pitchFamily="34" charset="0"/>
              <a:cs typeface="Arial" panose="020B0604020202020204" pitchFamily="34" charset="0"/>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80610" y="339969"/>
            <a:ext cx="9686682" cy="6087503"/>
          </a:xfrm>
          <a:prstGeom prst="rect">
            <a:avLst/>
          </a:prstGeom>
        </p:spPr>
      </p:pic>
    </p:spTree>
    <p:extLst>
      <p:ext uri="{BB962C8B-B14F-4D97-AF65-F5344CB8AC3E}">
        <p14:creationId xmlns:p14="http://schemas.microsoft.com/office/powerpoint/2010/main" val="379508056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92A273DD2F83934094E98D7DECB25098" ma:contentTypeVersion="16" ma:contentTypeDescription="Create a new document." ma:contentTypeScope="" ma:versionID="3dbe4c105e22b06ade5a5e64c48fa220">
  <xsd:schema xmlns:xsd="http://www.w3.org/2001/XMLSchema" xmlns:xs="http://www.w3.org/2001/XMLSchema" xmlns:p="http://schemas.microsoft.com/office/2006/metadata/properties" xmlns:ns1="http://schemas.microsoft.com/sharepoint/v3" xmlns:ns2="d5f83e9b-5295-4789-a05c-e04af410389e" xmlns:ns3="5cfba17c-fa18-43cd-86e4-d79e23e18af4" targetNamespace="http://schemas.microsoft.com/office/2006/metadata/properties" ma:root="true" ma:fieldsID="9bf0dbedf9cb6e893f0bcfcfd73d6640" ns1:_="" ns2:_="" ns3:_="">
    <xsd:import namespace="http://schemas.microsoft.com/sharepoint/v3"/>
    <xsd:import namespace="d5f83e9b-5295-4789-a05c-e04af410389e"/>
    <xsd:import namespace="5cfba17c-fa18-43cd-86e4-d79e23e18af4"/>
    <xsd:element name="properties">
      <xsd:complexType>
        <xsd:sequence>
          <xsd:element name="documentManagement">
            <xsd:complexType>
              <xsd:all>
                <xsd:element ref="ns1:PublishingStartDate" minOccurs="0"/>
                <xsd:element ref="ns1:PublishingExpirationDate" minOccurs="0"/>
                <xsd:element ref="ns2:MediaServiceMetadata" minOccurs="0"/>
                <xsd:element ref="ns2:MediaServiceFastMetadata" minOccurs="0"/>
                <xsd:element ref="ns2:MediaServiceEventHashCode" minOccurs="0"/>
                <xsd:element ref="ns2:MediaServiceGenerationTime" minOccurs="0"/>
                <xsd:element ref="ns3:SharedWithUsers" minOccurs="0"/>
                <xsd:element ref="ns3:SharedWithDetails" minOccurs="0"/>
                <xsd:element ref="ns2:MediaServiceDateTaken" minOccurs="0"/>
                <xsd:element ref="ns2:MediaServiceAutoTags" minOccurs="0"/>
                <xsd:element ref="ns2:MediaServiceLocation"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ma:readOnly="fals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ma:readOnly="fals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d5f83e9b-5295-4789-a05c-e04af410389e"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AutoTags" ma:index="17" nillable="true" ma:displayName="Tags" ma:internalName="MediaServiceAutoTags" ma:readOnly="true">
      <xsd:simpleType>
        <xsd:restriction base="dms:Text"/>
      </xsd:simpleType>
    </xsd:element>
    <xsd:element name="MediaServiceLocation" ma:index="18" nillable="true" ma:displayName="Location" ma:internalName="MediaServiceLocation"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5cfba17c-fa18-43cd-86e4-d79e23e18af4"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588A852-042C-4A8F-9EE8-4DCF7ADE4765}">
  <ds:schemaRefs>
    <ds:schemaRef ds:uri="http://www.w3.org/XML/1998/namespace"/>
    <ds:schemaRef ds:uri="http://purl.org/dc/elements/1.1/"/>
    <ds:schemaRef ds:uri="http://schemas.microsoft.com/office/2006/documentManagement/types"/>
    <ds:schemaRef ds:uri="http://purl.org/dc/dcmitype/"/>
    <ds:schemaRef ds:uri="http://schemas.openxmlformats.org/package/2006/metadata/core-properties"/>
    <ds:schemaRef ds:uri="5cfba17c-fa18-43cd-86e4-d79e23e18af4"/>
    <ds:schemaRef ds:uri="http://purl.org/dc/terms/"/>
    <ds:schemaRef ds:uri="d5f83e9b-5295-4789-a05c-e04af410389e"/>
    <ds:schemaRef ds:uri="http://schemas.microsoft.com/office/infopath/2007/PartnerControls"/>
    <ds:schemaRef ds:uri="http://schemas.microsoft.com/sharepoint/v3"/>
    <ds:schemaRef ds:uri="http://schemas.microsoft.com/office/2006/metadata/properties"/>
  </ds:schemaRefs>
</ds:datastoreItem>
</file>

<file path=customXml/itemProps2.xml><?xml version="1.0" encoding="utf-8"?>
<ds:datastoreItem xmlns:ds="http://schemas.openxmlformats.org/officeDocument/2006/customXml" ds:itemID="{B23A7675-D1C6-400D-8519-875283584BD5}">
  <ds:schemaRefs>
    <ds:schemaRef ds:uri="http://schemas.microsoft.com/sharepoint/v3/contenttype/forms"/>
  </ds:schemaRefs>
</ds:datastoreItem>
</file>

<file path=customXml/itemProps3.xml><?xml version="1.0" encoding="utf-8"?>
<ds:datastoreItem xmlns:ds="http://schemas.openxmlformats.org/officeDocument/2006/customXml" ds:itemID="{F1E3DE8C-515A-4320-96E5-C9C074ECBF1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d5f83e9b-5295-4789-a05c-e04af410389e"/>
    <ds:schemaRef ds:uri="5cfba17c-fa18-43cd-86e4-d79e23e18af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38</TotalTime>
  <Words>181</Words>
  <Application>Microsoft Office PowerPoint</Application>
  <PresentationFormat>Widescreen</PresentationFormat>
  <Paragraphs>19</Paragraphs>
  <Slides>3</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Calibri Light</vt:lpstr>
      <vt:lpstr>Office Theme</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Twedt, Lynne</dc:creator>
  <cp:lastModifiedBy>Canaday, Jennifer</cp:lastModifiedBy>
  <cp:revision>89</cp:revision>
  <dcterms:created xsi:type="dcterms:W3CDTF">2020-04-10T16:34:21Z</dcterms:created>
  <dcterms:modified xsi:type="dcterms:W3CDTF">2020-05-01T14:30:19Z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0x01010092A273DD2F83934094E98D7DECB25098</vt:lpwstr>
  </property>
</Properties>
</file>